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</p:sldIdLst>
  <p:sldSz cx="7920038" cy="10439400"/>
  <p:notesSz cx="6735763" cy="9866313"/>
  <p:defaultTextStyle>
    <a:defPPr>
      <a:defRPr lang="ja-JP"/>
    </a:defPPr>
    <a:lvl1pPr marL="0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1pPr>
    <a:lvl2pPr marL="524484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2pPr>
    <a:lvl3pPr marL="1048966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3pPr>
    <a:lvl4pPr marL="1573450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4pPr>
    <a:lvl5pPr marL="2097933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5pPr>
    <a:lvl6pPr marL="2622416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6pPr>
    <a:lvl7pPr marL="3146899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7pPr>
    <a:lvl8pPr marL="3671383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8pPr>
    <a:lvl9pPr marL="4195865" algn="l" defTabSz="1048966" rtl="0" eaLnBrk="1" latinLnBrk="0" hangingPunct="1">
      <a:defRPr kumimoji="1" sz="20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FF"/>
    <a:srgbClr val="FF66FF"/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-2214" y="-84"/>
      </p:cViewPr>
      <p:guideLst>
        <p:guide orient="horz" pos="3288"/>
        <p:guide pos="24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708486"/>
            <a:ext cx="6732032" cy="3634458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483102"/>
            <a:ext cx="5940029" cy="2520438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7449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1777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55801"/>
            <a:ext cx="1707758" cy="88469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55801"/>
            <a:ext cx="5024274" cy="88469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2006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09976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602603"/>
            <a:ext cx="6831033" cy="4342500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986185"/>
            <a:ext cx="6831033" cy="2283618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92927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779007"/>
            <a:ext cx="336601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779007"/>
            <a:ext cx="3366016" cy="66237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07633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55804"/>
            <a:ext cx="6831033" cy="201780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559104"/>
            <a:ext cx="3350547" cy="125417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813281"/>
            <a:ext cx="3350547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559104"/>
            <a:ext cx="3367048" cy="1254177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813281"/>
            <a:ext cx="3367048" cy="560876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549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512912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867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95960"/>
            <a:ext cx="2554418" cy="2435860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503083"/>
            <a:ext cx="4009519" cy="7418740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131820"/>
            <a:ext cx="2554418" cy="5802084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5407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95960"/>
            <a:ext cx="2554418" cy="2435860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503083"/>
            <a:ext cx="4009519" cy="7418740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131820"/>
            <a:ext cx="2554418" cy="5802084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451715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55804"/>
            <a:ext cx="6831033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779007"/>
            <a:ext cx="6831033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675780"/>
            <a:ext cx="178200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02D11-3B79-49E5-A235-CB2C91B27CF3}" type="datetimeFigureOut">
              <a:rPr kumimoji="1" lang="ja-JP" altLang="en-US" smtClean="0"/>
              <a:pPr/>
              <a:t>2024/10/30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675780"/>
            <a:ext cx="26730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675780"/>
            <a:ext cx="1782009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4AE8F-3040-4667-B049-A3C5A130376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17944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kumimoji="1"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kumimoji="1"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kumimoji="1"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87896" y="605622"/>
            <a:ext cx="3002083" cy="43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16" u="sng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会場までのアクセス</a:t>
            </a:r>
          </a:p>
        </p:txBody>
      </p:sp>
      <p:cxnSp>
        <p:nvCxnSpPr>
          <p:cNvPr id="6" name="直線コネクタ 5"/>
          <p:cNvCxnSpPr/>
          <p:nvPr/>
        </p:nvCxnSpPr>
        <p:spPr>
          <a:xfrm flipV="1">
            <a:off x="846333" y="4168248"/>
            <a:ext cx="6428252" cy="22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1649866" y="4266368"/>
            <a:ext cx="4597986" cy="4129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16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研修参加申し込み</a:t>
            </a: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5431815"/>
              </p:ext>
            </p:extLst>
          </p:nvPr>
        </p:nvGraphicFramePr>
        <p:xfrm>
          <a:off x="911371" y="5467950"/>
          <a:ext cx="6428251" cy="38205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345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4542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3192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3949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フリガナ</a:t>
                      </a:r>
                      <a:endParaRPr kumimoji="1" lang="en-US" altLang="ja-JP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</a:p>
                  </a:txBody>
                  <a:tcPr marL="89281" marR="89281" marT="44641" marB="44641" anchor="ctr"/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□会員　□一般</a:t>
                      </a:r>
                      <a:endParaRPr kumimoji="1" lang="en-US" altLang="ja-JP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</a:t>
                      </a:r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　　　　　　　　　　　）</a:t>
                      </a:r>
                    </a:p>
                  </a:txBody>
                  <a:tcPr marL="89281" marR="89281" marT="44641" marB="44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住所</a:t>
                      </a:r>
                    </a:p>
                  </a:txBody>
                  <a:tcPr marL="89281" marR="89281" marT="44641" marB="44641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〒</a:t>
                      </a:r>
                    </a:p>
                  </a:txBody>
                  <a:tcPr marL="89281" marR="89281" marT="44641" marB="4464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918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連絡先</a:t>
                      </a:r>
                    </a:p>
                  </a:txBody>
                  <a:tcPr marL="89281" marR="89281" marT="44641" marB="4464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電話</a:t>
                      </a: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携帯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自宅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65431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メール</a:t>
                      </a:r>
                    </a:p>
                  </a:txBody>
                  <a:tcPr marL="89281" marR="89281" marT="44641" marB="44641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23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勤務先</a:t>
                      </a:r>
                    </a:p>
                  </a:txBody>
                  <a:tcPr marL="89281" marR="89281" marT="44641" marB="44641" anchor="ctr"/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法人名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　　　　　　　　　　　　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施設名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endParaRPr kumimoji="1" lang="ja-JP" altLang="en-US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91869"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会員限定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研修チケット使用の有無　　　□</a:t>
                      </a:r>
                      <a:r>
                        <a:rPr kumimoji="1" lang="en-US" altLang="ja-JP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5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枚使用　　□使用しない</a:t>
                      </a:r>
                      <a:endParaRPr kumimoji="1" lang="en-US" altLang="ja-JP" sz="15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9281" marR="89281" marT="44641" marB="44641"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734733" y="4836538"/>
            <a:ext cx="6428252" cy="4092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ご記入の上、メール</a:t>
            </a:r>
            <a:r>
              <a:rPr lang="en-US" altLang="ja-JP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(info@kanagawa-accw.org)</a:t>
            </a:r>
          </a:p>
          <a:p>
            <a:pPr algn="ctr"/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または</a:t>
            </a:r>
            <a:r>
              <a:rPr lang="en-US" altLang="ja-JP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FAX</a:t>
            </a:r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045-322-6678</a:t>
            </a:r>
            <a:r>
              <a:rPr lang="ja-JP" altLang="en-US" sz="2016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）でお申し込みください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846335" y="9329462"/>
            <a:ext cx="6558324" cy="8648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申込先・問合せ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公益社団法人神奈川県介護福祉士会事務局 </a:t>
            </a:r>
            <a:endParaRPr lang="en-US" altLang="ja-JP" sz="12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🏣 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221-0825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横浜市神奈川区反町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3-17-2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神奈川県社会福祉センター内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階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</a:p>
          <a:p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:045-319-6687   </a:t>
            </a:r>
            <a:r>
              <a:rPr lang="ja-JP" altLang="en-US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ＦＡＸ</a:t>
            </a:r>
            <a:r>
              <a:rPr lang="en-US" altLang="ja-JP" sz="1269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:045-322-6678   </a:t>
            </a:r>
            <a:r>
              <a:rPr lang="en-US" altLang="ja-JP" sz="1269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mail: info@kanagawa-accw.org </a:t>
            </a:r>
            <a:endParaRPr lang="ja-JP" altLang="en-US" sz="1269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 rotWithShape="1">
          <a:blip r:embed="rId2" cstate="print"/>
          <a:srcRect l="26666" t="36962" r="39167" b="20075"/>
          <a:stretch/>
        </p:blipFill>
        <p:spPr>
          <a:xfrm>
            <a:off x="630060" y="1102285"/>
            <a:ext cx="4072233" cy="288036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4747438" y="1102285"/>
            <a:ext cx="2545737" cy="26860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〒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233-0002</a:t>
            </a:r>
            <a:b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横浜市港南区上大岡西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1-6-1 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ゆめおおおかオフィスタワー内</a:t>
            </a:r>
            <a:b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045-847-6666(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代表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京浜急行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横浜市営地下鉄</a:t>
            </a:r>
            <a:endParaRPr lang="en-US" altLang="ja-JP" sz="1400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「上大岡」駅下車 徒歩</a:t>
            </a:r>
            <a:r>
              <a:rPr lang="en-US" altLang="ja-JP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</a:p>
        </p:txBody>
      </p:sp>
    </p:spTree>
    <p:extLst>
      <p:ext uri="{BB962C8B-B14F-4D97-AF65-F5344CB8AC3E}">
        <p14:creationId xmlns:p14="http://schemas.microsoft.com/office/powerpoint/2010/main" xmlns="" val="2586685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444</TotalTime>
  <Words>127</Words>
  <Application>Microsoft Office PowerPoint</Application>
  <PresentationFormat>Custom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テーマ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小玉達也</dc:creator>
  <cp:lastModifiedBy>admin</cp:lastModifiedBy>
  <cp:revision>50</cp:revision>
  <cp:lastPrinted>2021-12-17T23:36:52Z</cp:lastPrinted>
  <dcterms:created xsi:type="dcterms:W3CDTF">2020-11-19T01:56:10Z</dcterms:created>
  <dcterms:modified xsi:type="dcterms:W3CDTF">2024-10-30T00:27:02Z</dcterms:modified>
</cp:coreProperties>
</file>