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0" r:id="rId2"/>
  </p:sldIdLst>
  <p:sldSz cx="7920038" cy="10439400"/>
  <p:notesSz cx="6807200" cy="9939338"/>
  <p:defaultTextStyle>
    <a:defPPr>
      <a:defRPr lang="ja-JP"/>
    </a:defPPr>
    <a:lvl1pPr marL="0" algn="l" defTabSz="1048966" rtl="0" eaLnBrk="1" latinLnBrk="0" hangingPunct="1">
      <a:defRPr kumimoji="1" sz="2065" kern="1200">
        <a:solidFill>
          <a:schemeClr val="tx1"/>
        </a:solidFill>
        <a:latin typeface="+mn-lt"/>
        <a:ea typeface="+mn-ea"/>
        <a:cs typeface="+mn-cs"/>
      </a:defRPr>
    </a:lvl1pPr>
    <a:lvl2pPr marL="524484" algn="l" defTabSz="1048966" rtl="0" eaLnBrk="1" latinLnBrk="0" hangingPunct="1">
      <a:defRPr kumimoji="1" sz="2065" kern="1200">
        <a:solidFill>
          <a:schemeClr val="tx1"/>
        </a:solidFill>
        <a:latin typeface="+mn-lt"/>
        <a:ea typeface="+mn-ea"/>
        <a:cs typeface="+mn-cs"/>
      </a:defRPr>
    </a:lvl2pPr>
    <a:lvl3pPr marL="1048966" algn="l" defTabSz="1048966" rtl="0" eaLnBrk="1" latinLnBrk="0" hangingPunct="1">
      <a:defRPr kumimoji="1" sz="2065" kern="1200">
        <a:solidFill>
          <a:schemeClr val="tx1"/>
        </a:solidFill>
        <a:latin typeface="+mn-lt"/>
        <a:ea typeface="+mn-ea"/>
        <a:cs typeface="+mn-cs"/>
      </a:defRPr>
    </a:lvl3pPr>
    <a:lvl4pPr marL="1573450" algn="l" defTabSz="1048966" rtl="0" eaLnBrk="1" latinLnBrk="0" hangingPunct="1">
      <a:defRPr kumimoji="1" sz="2065" kern="1200">
        <a:solidFill>
          <a:schemeClr val="tx1"/>
        </a:solidFill>
        <a:latin typeface="+mn-lt"/>
        <a:ea typeface="+mn-ea"/>
        <a:cs typeface="+mn-cs"/>
      </a:defRPr>
    </a:lvl4pPr>
    <a:lvl5pPr marL="2097933" algn="l" defTabSz="1048966" rtl="0" eaLnBrk="1" latinLnBrk="0" hangingPunct="1">
      <a:defRPr kumimoji="1" sz="2065" kern="1200">
        <a:solidFill>
          <a:schemeClr val="tx1"/>
        </a:solidFill>
        <a:latin typeface="+mn-lt"/>
        <a:ea typeface="+mn-ea"/>
        <a:cs typeface="+mn-cs"/>
      </a:defRPr>
    </a:lvl5pPr>
    <a:lvl6pPr marL="2622416" algn="l" defTabSz="1048966" rtl="0" eaLnBrk="1" latinLnBrk="0" hangingPunct="1">
      <a:defRPr kumimoji="1" sz="2065" kern="1200">
        <a:solidFill>
          <a:schemeClr val="tx1"/>
        </a:solidFill>
        <a:latin typeface="+mn-lt"/>
        <a:ea typeface="+mn-ea"/>
        <a:cs typeface="+mn-cs"/>
      </a:defRPr>
    </a:lvl6pPr>
    <a:lvl7pPr marL="3146899" algn="l" defTabSz="1048966" rtl="0" eaLnBrk="1" latinLnBrk="0" hangingPunct="1">
      <a:defRPr kumimoji="1" sz="2065" kern="1200">
        <a:solidFill>
          <a:schemeClr val="tx1"/>
        </a:solidFill>
        <a:latin typeface="+mn-lt"/>
        <a:ea typeface="+mn-ea"/>
        <a:cs typeface="+mn-cs"/>
      </a:defRPr>
    </a:lvl7pPr>
    <a:lvl8pPr marL="3671383" algn="l" defTabSz="1048966" rtl="0" eaLnBrk="1" latinLnBrk="0" hangingPunct="1">
      <a:defRPr kumimoji="1" sz="2065" kern="1200">
        <a:solidFill>
          <a:schemeClr val="tx1"/>
        </a:solidFill>
        <a:latin typeface="+mn-lt"/>
        <a:ea typeface="+mn-ea"/>
        <a:cs typeface="+mn-cs"/>
      </a:defRPr>
    </a:lvl8pPr>
    <a:lvl9pPr marL="4195865" algn="l" defTabSz="1048966" rtl="0" eaLnBrk="1" latinLnBrk="0" hangingPunct="1">
      <a:defRPr kumimoji="1" sz="206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66FF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295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4003" y="1708486"/>
            <a:ext cx="6732032" cy="3634458"/>
          </a:xfrm>
        </p:spPr>
        <p:txBody>
          <a:bodyPr anchor="b"/>
          <a:lstStyle>
            <a:lvl1pPr algn="ctr">
              <a:defRPr sz="519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005" y="5483102"/>
            <a:ext cx="5940029" cy="2520438"/>
          </a:xfrm>
        </p:spPr>
        <p:txBody>
          <a:bodyPr/>
          <a:lstStyle>
            <a:lvl1pPr marL="0" indent="0" algn="ctr">
              <a:buNone/>
              <a:defRPr sz="2079"/>
            </a:lvl1pPr>
            <a:lvl2pPr marL="395981" indent="0" algn="ctr">
              <a:buNone/>
              <a:defRPr sz="1732"/>
            </a:lvl2pPr>
            <a:lvl3pPr marL="791962" indent="0" algn="ctr">
              <a:buNone/>
              <a:defRPr sz="1559"/>
            </a:lvl3pPr>
            <a:lvl4pPr marL="1187943" indent="0" algn="ctr">
              <a:buNone/>
              <a:defRPr sz="1386"/>
            </a:lvl4pPr>
            <a:lvl5pPr marL="1583924" indent="0" algn="ctr">
              <a:buNone/>
              <a:defRPr sz="1386"/>
            </a:lvl5pPr>
            <a:lvl6pPr marL="1979905" indent="0" algn="ctr">
              <a:buNone/>
              <a:defRPr sz="1386"/>
            </a:lvl6pPr>
            <a:lvl7pPr marL="2375886" indent="0" algn="ctr">
              <a:buNone/>
              <a:defRPr sz="1386"/>
            </a:lvl7pPr>
            <a:lvl8pPr marL="2771866" indent="0" algn="ctr">
              <a:buNone/>
              <a:defRPr sz="1386"/>
            </a:lvl8pPr>
            <a:lvl9pPr marL="3167847" indent="0" algn="ctr">
              <a:buNone/>
              <a:defRPr sz="1386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02D11-3B79-49E5-A235-CB2C91B27CF3}" type="datetimeFigureOut">
              <a:rPr kumimoji="1" lang="ja-JP" altLang="en-US" smtClean="0"/>
              <a:t>2024/12/27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AE8F-3040-4667-B049-A3C5A13037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4491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02D11-3B79-49E5-A235-CB2C91B27CF3}" type="datetimeFigureOut">
              <a:rPr kumimoji="1" lang="ja-JP" altLang="en-US" smtClean="0"/>
              <a:t>2024/12/27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AE8F-3040-4667-B049-A3C5A13037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777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67778" y="555801"/>
            <a:ext cx="1707758" cy="8846909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4503" y="555801"/>
            <a:ext cx="5024274" cy="884690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02D11-3B79-49E5-A235-CB2C91B27CF3}" type="datetimeFigureOut">
              <a:rPr kumimoji="1" lang="ja-JP" altLang="en-US" smtClean="0"/>
              <a:t>2024/12/27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AE8F-3040-4667-B049-A3C5A13037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064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02D11-3B79-49E5-A235-CB2C91B27CF3}" type="datetimeFigureOut">
              <a:rPr kumimoji="1" lang="ja-JP" altLang="en-US" smtClean="0"/>
              <a:t>2024/12/27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AE8F-3040-4667-B049-A3C5A13037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9767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378" y="2602603"/>
            <a:ext cx="6831033" cy="4342500"/>
          </a:xfrm>
        </p:spPr>
        <p:txBody>
          <a:bodyPr anchor="b"/>
          <a:lstStyle>
            <a:lvl1pPr>
              <a:defRPr sz="519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378" y="6986185"/>
            <a:ext cx="6831033" cy="2283618"/>
          </a:xfrm>
        </p:spPr>
        <p:txBody>
          <a:bodyPr/>
          <a:lstStyle>
            <a:lvl1pPr marL="0" indent="0">
              <a:buNone/>
              <a:defRPr sz="2079">
                <a:solidFill>
                  <a:schemeClr val="tx1"/>
                </a:solidFill>
              </a:defRPr>
            </a:lvl1pPr>
            <a:lvl2pPr marL="395981" indent="0">
              <a:buNone/>
              <a:defRPr sz="1732">
                <a:solidFill>
                  <a:schemeClr val="tx1">
                    <a:tint val="75000"/>
                  </a:schemeClr>
                </a:solidFill>
              </a:defRPr>
            </a:lvl2pPr>
            <a:lvl3pPr marL="791962" indent="0">
              <a:buNone/>
              <a:defRPr sz="1559">
                <a:solidFill>
                  <a:schemeClr val="tx1">
                    <a:tint val="75000"/>
                  </a:schemeClr>
                </a:solidFill>
              </a:defRPr>
            </a:lvl3pPr>
            <a:lvl4pPr marL="1187943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4pPr>
            <a:lvl5pPr marL="1583924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5pPr>
            <a:lvl6pPr marL="1979905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6pPr>
            <a:lvl7pPr marL="2375886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7pPr>
            <a:lvl8pPr marL="2771866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8pPr>
            <a:lvl9pPr marL="3167847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02D11-3B79-49E5-A235-CB2C91B27CF3}" type="datetimeFigureOut">
              <a:rPr kumimoji="1" lang="ja-JP" altLang="en-US" smtClean="0"/>
              <a:t>2024/12/27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AE8F-3040-4667-B049-A3C5A13037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2927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4503" y="2779007"/>
            <a:ext cx="3366016" cy="662370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09519" y="2779007"/>
            <a:ext cx="3366016" cy="662370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02D11-3B79-49E5-A235-CB2C91B27CF3}" type="datetimeFigureOut">
              <a:rPr kumimoji="1" lang="ja-JP" altLang="en-US" smtClean="0"/>
              <a:t>2024/12/27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AE8F-3040-4667-B049-A3C5A13037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7633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534" y="555804"/>
            <a:ext cx="6831033" cy="2017801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5535" y="2559104"/>
            <a:ext cx="3350547" cy="1254177"/>
          </a:xfrm>
        </p:spPr>
        <p:txBody>
          <a:bodyPr anchor="b"/>
          <a:lstStyle>
            <a:lvl1pPr marL="0" indent="0">
              <a:buNone/>
              <a:defRPr sz="2079" b="1"/>
            </a:lvl1pPr>
            <a:lvl2pPr marL="395981" indent="0">
              <a:buNone/>
              <a:defRPr sz="1732" b="1"/>
            </a:lvl2pPr>
            <a:lvl3pPr marL="791962" indent="0">
              <a:buNone/>
              <a:defRPr sz="1559" b="1"/>
            </a:lvl3pPr>
            <a:lvl4pPr marL="1187943" indent="0">
              <a:buNone/>
              <a:defRPr sz="1386" b="1"/>
            </a:lvl4pPr>
            <a:lvl5pPr marL="1583924" indent="0">
              <a:buNone/>
              <a:defRPr sz="1386" b="1"/>
            </a:lvl5pPr>
            <a:lvl6pPr marL="1979905" indent="0">
              <a:buNone/>
              <a:defRPr sz="1386" b="1"/>
            </a:lvl6pPr>
            <a:lvl7pPr marL="2375886" indent="0">
              <a:buNone/>
              <a:defRPr sz="1386" b="1"/>
            </a:lvl7pPr>
            <a:lvl8pPr marL="2771866" indent="0">
              <a:buNone/>
              <a:defRPr sz="1386" b="1"/>
            </a:lvl8pPr>
            <a:lvl9pPr marL="3167847" indent="0">
              <a:buNone/>
              <a:defRPr sz="1386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5535" y="3813281"/>
            <a:ext cx="3350547" cy="560876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009520" y="2559104"/>
            <a:ext cx="3367048" cy="1254177"/>
          </a:xfrm>
        </p:spPr>
        <p:txBody>
          <a:bodyPr anchor="b"/>
          <a:lstStyle>
            <a:lvl1pPr marL="0" indent="0">
              <a:buNone/>
              <a:defRPr sz="2079" b="1"/>
            </a:lvl1pPr>
            <a:lvl2pPr marL="395981" indent="0">
              <a:buNone/>
              <a:defRPr sz="1732" b="1"/>
            </a:lvl2pPr>
            <a:lvl3pPr marL="791962" indent="0">
              <a:buNone/>
              <a:defRPr sz="1559" b="1"/>
            </a:lvl3pPr>
            <a:lvl4pPr marL="1187943" indent="0">
              <a:buNone/>
              <a:defRPr sz="1386" b="1"/>
            </a:lvl4pPr>
            <a:lvl5pPr marL="1583924" indent="0">
              <a:buNone/>
              <a:defRPr sz="1386" b="1"/>
            </a:lvl5pPr>
            <a:lvl6pPr marL="1979905" indent="0">
              <a:buNone/>
              <a:defRPr sz="1386" b="1"/>
            </a:lvl6pPr>
            <a:lvl7pPr marL="2375886" indent="0">
              <a:buNone/>
              <a:defRPr sz="1386" b="1"/>
            </a:lvl7pPr>
            <a:lvl8pPr marL="2771866" indent="0">
              <a:buNone/>
              <a:defRPr sz="1386" b="1"/>
            </a:lvl8pPr>
            <a:lvl9pPr marL="3167847" indent="0">
              <a:buNone/>
              <a:defRPr sz="1386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09520" y="3813281"/>
            <a:ext cx="3367048" cy="560876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02D11-3B79-49E5-A235-CB2C91B27CF3}" type="datetimeFigureOut">
              <a:rPr kumimoji="1" lang="ja-JP" altLang="en-US" smtClean="0"/>
              <a:t>2024/12/27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AE8F-3040-4667-B049-A3C5A13037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4966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02D11-3B79-49E5-A235-CB2C91B27CF3}" type="datetimeFigureOut">
              <a:rPr kumimoji="1" lang="ja-JP" altLang="en-US" smtClean="0"/>
              <a:t>2024/12/27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AE8F-3040-4667-B049-A3C5A13037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2912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02D11-3B79-49E5-A235-CB2C91B27CF3}" type="datetimeFigureOut">
              <a:rPr kumimoji="1" lang="ja-JP" altLang="en-US" smtClean="0"/>
              <a:t>2024/12/27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AE8F-3040-4667-B049-A3C5A13037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67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534" y="695960"/>
            <a:ext cx="2554418" cy="2435860"/>
          </a:xfrm>
        </p:spPr>
        <p:txBody>
          <a:bodyPr anchor="b"/>
          <a:lstStyle>
            <a:lvl1pPr>
              <a:defRPr sz="277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7048" y="1503083"/>
            <a:ext cx="4009519" cy="7418740"/>
          </a:xfrm>
        </p:spPr>
        <p:txBody>
          <a:bodyPr/>
          <a:lstStyle>
            <a:lvl1pPr>
              <a:defRPr sz="2772"/>
            </a:lvl1pPr>
            <a:lvl2pPr>
              <a:defRPr sz="2425"/>
            </a:lvl2pPr>
            <a:lvl3pPr>
              <a:defRPr sz="2079"/>
            </a:lvl3pPr>
            <a:lvl4pPr>
              <a:defRPr sz="1732"/>
            </a:lvl4pPr>
            <a:lvl5pPr>
              <a:defRPr sz="1732"/>
            </a:lvl5pPr>
            <a:lvl6pPr>
              <a:defRPr sz="1732"/>
            </a:lvl6pPr>
            <a:lvl7pPr>
              <a:defRPr sz="1732"/>
            </a:lvl7pPr>
            <a:lvl8pPr>
              <a:defRPr sz="1732"/>
            </a:lvl8pPr>
            <a:lvl9pPr>
              <a:defRPr sz="1732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5534" y="3131820"/>
            <a:ext cx="2554418" cy="5802084"/>
          </a:xfrm>
        </p:spPr>
        <p:txBody>
          <a:bodyPr/>
          <a:lstStyle>
            <a:lvl1pPr marL="0" indent="0">
              <a:buNone/>
              <a:defRPr sz="1386"/>
            </a:lvl1pPr>
            <a:lvl2pPr marL="395981" indent="0">
              <a:buNone/>
              <a:defRPr sz="1213"/>
            </a:lvl2pPr>
            <a:lvl3pPr marL="791962" indent="0">
              <a:buNone/>
              <a:defRPr sz="1039"/>
            </a:lvl3pPr>
            <a:lvl4pPr marL="1187943" indent="0">
              <a:buNone/>
              <a:defRPr sz="866"/>
            </a:lvl4pPr>
            <a:lvl5pPr marL="1583924" indent="0">
              <a:buNone/>
              <a:defRPr sz="866"/>
            </a:lvl5pPr>
            <a:lvl6pPr marL="1979905" indent="0">
              <a:buNone/>
              <a:defRPr sz="866"/>
            </a:lvl6pPr>
            <a:lvl7pPr marL="2375886" indent="0">
              <a:buNone/>
              <a:defRPr sz="866"/>
            </a:lvl7pPr>
            <a:lvl8pPr marL="2771866" indent="0">
              <a:buNone/>
              <a:defRPr sz="866"/>
            </a:lvl8pPr>
            <a:lvl9pPr marL="3167847" indent="0">
              <a:buNone/>
              <a:defRPr sz="866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02D11-3B79-49E5-A235-CB2C91B27CF3}" type="datetimeFigureOut">
              <a:rPr kumimoji="1" lang="ja-JP" altLang="en-US" smtClean="0"/>
              <a:t>2024/12/27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AE8F-3040-4667-B049-A3C5A13037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4070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534" y="695960"/>
            <a:ext cx="2554418" cy="2435860"/>
          </a:xfrm>
        </p:spPr>
        <p:txBody>
          <a:bodyPr anchor="b"/>
          <a:lstStyle>
            <a:lvl1pPr>
              <a:defRPr sz="277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67048" y="1503083"/>
            <a:ext cx="4009519" cy="7418740"/>
          </a:xfrm>
        </p:spPr>
        <p:txBody>
          <a:bodyPr anchor="t"/>
          <a:lstStyle>
            <a:lvl1pPr marL="0" indent="0">
              <a:buNone/>
              <a:defRPr sz="2772"/>
            </a:lvl1pPr>
            <a:lvl2pPr marL="395981" indent="0">
              <a:buNone/>
              <a:defRPr sz="2425"/>
            </a:lvl2pPr>
            <a:lvl3pPr marL="791962" indent="0">
              <a:buNone/>
              <a:defRPr sz="2079"/>
            </a:lvl3pPr>
            <a:lvl4pPr marL="1187943" indent="0">
              <a:buNone/>
              <a:defRPr sz="1732"/>
            </a:lvl4pPr>
            <a:lvl5pPr marL="1583924" indent="0">
              <a:buNone/>
              <a:defRPr sz="1732"/>
            </a:lvl5pPr>
            <a:lvl6pPr marL="1979905" indent="0">
              <a:buNone/>
              <a:defRPr sz="1732"/>
            </a:lvl6pPr>
            <a:lvl7pPr marL="2375886" indent="0">
              <a:buNone/>
              <a:defRPr sz="1732"/>
            </a:lvl7pPr>
            <a:lvl8pPr marL="2771866" indent="0">
              <a:buNone/>
              <a:defRPr sz="1732"/>
            </a:lvl8pPr>
            <a:lvl9pPr marL="3167847" indent="0">
              <a:buNone/>
              <a:defRPr sz="1732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5534" y="3131820"/>
            <a:ext cx="2554418" cy="5802084"/>
          </a:xfrm>
        </p:spPr>
        <p:txBody>
          <a:bodyPr/>
          <a:lstStyle>
            <a:lvl1pPr marL="0" indent="0">
              <a:buNone/>
              <a:defRPr sz="1386"/>
            </a:lvl1pPr>
            <a:lvl2pPr marL="395981" indent="0">
              <a:buNone/>
              <a:defRPr sz="1213"/>
            </a:lvl2pPr>
            <a:lvl3pPr marL="791962" indent="0">
              <a:buNone/>
              <a:defRPr sz="1039"/>
            </a:lvl3pPr>
            <a:lvl4pPr marL="1187943" indent="0">
              <a:buNone/>
              <a:defRPr sz="866"/>
            </a:lvl4pPr>
            <a:lvl5pPr marL="1583924" indent="0">
              <a:buNone/>
              <a:defRPr sz="866"/>
            </a:lvl5pPr>
            <a:lvl6pPr marL="1979905" indent="0">
              <a:buNone/>
              <a:defRPr sz="866"/>
            </a:lvl6pPr>
            <a:lvl7pPr marL="2375886" indent="0">
              <a:buNone/>
              <a:defRPr sz="866"/>
            </a:lvl7pPr>
            <a:lvl8pPr marL="2771866" indent="0">
              <a:buNone/>
              <a:defRPr sz="866"/>
            </a:lvl8pPr>
            <a:lvl9pPr marL="3167847" indent="0">
              <a:buNone/>
              <a:defRPr sz="866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02D11-3B79-49E5-A235-CB2C91B27CF3}" type="datetimeFigureOut">
              <a:rPr kumimoji="1" lang="ja-JP" altLang="en-US" smtClean="0"/>
              <a:t>2024/12/27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AE8F-3040-4667-B049-A3C5A13037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1715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4503" y="555804"/>
            <a:ext cx="6831033" cy="20178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4503" y="2779007"/>
            <a:ext cx="6831033" cy="66237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4502" y="9675780"/>
            <a:ext cx="1782009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02D11-3B79-49E5-A235-CB2C91B27CF3}" type="datetimeFigureOut">
              <a:rPr kumimoji="1" lang="ja-JP" altLang="en-US" smtClean="0"/>
              <a:t>2024/12/27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23513" y="9675780"/>
            <a:ext cx="2673013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93527" y="9675780"/>
            <a:ext cx="1782009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14AE8F-3040-4667-B049-A3C5A13037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9449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791962" rtl="0" eaLnBrk="1" latinLnBrk="0" hangingPunct="1">
        <a:lnSpc>
          <a:spcPct val="90000"/>
        </a:lnSpc>
        <a:spcBef>
          <a:spcPct val="0"/>
        </a:spcBef>
        <a:buNone/>
        <a:defRPr kumimoji="1" sz="381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7990" indent="-197990" algn="l" defTabSz="791962" rtl="0" eaLnBrk="1" latinLnBrk="0" hangingPunct="1">
        <a:lnSpc>
          <a:spcPct val="90000"/>
        </a:lnSpc>
        <a:spcBef>
          <a:spcPts val="866"/>
        </a:spcBef>
        <a:buFont typeface="Arial" panose="020B0604020202020204" pitchFamily="34" charset="0"/>
        <a:buChar char="•"/>
        <a:defRPr kumimoji="1" sz="2425" kern="1200">
          <a:solidFill>
            <a:schemeClr val="tx1"/>
          </a:solidFill>
          <a:latin typeface="+mn-lt"/>
          <a:ea typeface="+mn-ea"/>
          <a:cs typeface="+mn-cs"/>
        </a:defRPr>
      </a:lvl1pPr>
      <a:lvl2pPr marL="593971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kumimoji="1" sz="2079" kern="1200">
          <a:solidFill>
            <a:schemeClr val="tx1"/>
          </a:solidFill>
          <a:latin typeface="+mn-lt"/>
          <a:ea typeface="+mn-ea"/>
          <a:cs typeface="+mn-cs"/>
        </a:defRPr>
      </a:lvl2pPr>
      <a:lvl3pPr marL="989952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kumimoji="1" sz="1732" kern="1200">
          <a:solidFill>
            <a:schemeClr val="tx1"/>
          </a:solidFill>
          <a:latin typeface="+mn-lt"/>
          <a:ea typeface="+mn-ea"/>
          <a:cs typeface="+mn-cs"/>
        </a:defRPr>
      </a:lvl3pPr>
      <a:lvl4pPr marL="1385933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kumimoji="1" sz="1559" kern="1200">
          <a:solidFill>
            <a:schemeClr val="tx1"/>
          </a:solidFill>
          <a:latin typeface="+mn-lt"/>
          <a:ea typeface="+mn-ea"/>
          <a:cs typeface="+mn-cs"/>
        </a:defRPr>
      </a:lvl4pPr>
      <a:lvl5pPr marL="1781914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kumimoji="1" sz="1559" kern="1200">
          <a:solidFill>
            <a:schemeClr val="tx1"/>
          </a:solidFill>
          <a:latin typeface="+mn-lt"/>
          <a:ea typeface="+mn-ea"/>
          <a:cs typeface="+mn-cs"/>
        </a:defRPr>
      </a:lvl5pPr>
      <a:lvl6pPr marL="2177895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kumimoji="1" sz="1559" kern="1200">
          <a:solidFill>
            <a:schemeClr val="tx1"/>
          </a:solidFill>
          <a:latin typeface="+mn-lt"/>
          <a:ea typeface="+mn-ea"/>
          <a:cs typeface="+mn-cs"/>
        </a:defRPr>
      </a:lvl6pPr>
      <a:lvl7pPr marL="2573876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kumimoji="1" sz="1559" kern="1200">
          <a:solidFill>
            <a:schemeClr val="tx1"/>
          </a:solidFill>
          <a:latin typeface="+mn-lt"/>
          <a:ea typeface="+mn-ea"/>
          <a:cs typeface="+mn-cs"/>
        </a:defRPr>
      </a:lvl7pPr>
      <a:lvl8pPr marL="2969857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kumimoji="1" sz="1559" kern="1200">
          <a:solidFill>
            <a:schemeClr val="tx1"/>
          </a:solidFill>
          <a:latin typeface="+mn-lt"/>
          <a:ea typeface="+mn-ea"/>
          <a:cs typeface="+mn-cs"/>
        </a:defRPr>
      </a:lvl8pPr>
      <a:lvl9pPr marL="3365838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kumimoji="1" sz="155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91962" rtl="0" eaLnBrk="1" latinLnBrk="0" hangingPunct="1">
        <a:defRPr kumimoji="1" sz="1559" kern="1200">
          <a:solidFill>
            <a:schemeClr val="tx1"/>
          </a:solidFill>
          <a:latin typeface="+mn-lt"/>
          <a:ea typeface="+mn-ea"/>
          <a:cs typeface="+mn-cs"/>
        </a:defRPr>
      </a:lvl1pPr>
      <a:lvl2pPr marL="395981" algn="l" defTabSz="791962" rtl="0" eaLnBrk="1" latinLnBrk="0" hangingPunct="1">
        <a:defRPr kumimoji="1" sz="1559" kern="1200">
          <a:solidFill>
            <a:schemeClr val="tx1"/>
          </a:solidFill>
          <a:latin typeface="+mn-lt"/>
          <a:ea typeface="+mn-ea"/>
          <a:cs typeface="+mn-cs"/>
        </a:defRPr>
      </a:lvl2pPr>
      <a:lvl3pPr marL="791962" algn="l" defTabSz="791962" rtl="0" eaLnBrk="1" latinLnBrk="0" hangingPunct="1">
        <a:defRPr kumimoji="1" sz="1559" kern="1200">
          <a:solidFill>
            <a:schemeClr val="tx1"/>
          </a:solidFill>
          <a:latin typeface="+mn-lt"/>
          <a:ea typeface="+mn-ea"/>
          <a:cs typeface="+mn-cs"/>
        </a:defRPr>
      </a:lvl3pPr>
      <a:lvl4pPr marL="1187943" algn="l" defTabSz="791962" rtl="0" eaLnBrk="1" latinLnBrk="0" hangingPunct="1">
        <a:defRPr kumimoji="1" sz="1559" kern="1200">
          <a:solidFill>
            <a:schemeClr val="tx1"/>
          </a:solidFill>
          <a:latin typeface="+mn-lt"/>
          <a:ea typeface="+mn-ea"/>
          <a:cs typeface="+mn-cs"/>
        </a:defRPr>
      </a:lvl4pPr>
      <a:lvl5pPr marL="1583924" algn="l" defTabSz="791962" rtl="0" eaLnBrk="1" latinLnBrk="0" hangingPunct="1">
        <a:defRPr kumimoji="1" sz="1559" kern="1200">
          <a:solidFill>
            <a:schemeClr val="tx1"/>
          </a:solidFill>
          <a:latin typeface="+mn-lt"/>
          <a:ea typeface="+mn-ea"/>
          <a:cs typeface="+mn-cs"/>
        </a:defRPr>
      </a:lvl5pPr>
      <a:lvl6pPr marL="1979905" algn="l" defTabSz="791962" rtl="0" eaLnBrk="1" latinLnBrk="0" hangingPunct="1">
        <a:defRPr kumimoji="1" sz="1559" kern="1200">
          <a:solidFill>
            <a:schemeClr val="tx1"/>
          </a:solidFill>
          <a:latin typeface="+mn-lt"/>
          <a:ea typeface="+mn-ea"/>
          <a:cs typeface="+mn-cs"/>
        </a:defRPr>
      </a:lvl6pPr>
      <a:lvl7pPr marL="2375886" algn="l" defTabSz="791962" rtl="0" eaLnBrk="1" latinLnBrk="0" hangingPunct="1">
        <a:defRPr kumimoji="1" sz="1559" kern="1200">
          <a:solidFill>
            <a:schemeClr val="tx1"/>
          </a:solidFill>
          <a:latin typeface="+mn-lt"/>
          <a:ea typeface="+mn-ea"/>
          <a:cs typeface="+mn-cs"/>
        </a:defRPr>
      </a:lvl7pPr>
      <a:lvl8pPr marL="2771866" algn="l" defTabSz="791962" rtl="0" eaLnBrk="1" latinLnBrk="0" hangingPunct="1">
        <a:defRPr kumimoji="1" sz="1559" kern="1200">
          <a:solidFill>
            <a:schemeClr val="tx1"/>
          </a:solidFill>
          <a:latin typeface="+mn-lt"/>
          <a:ea typeface="+mn-ea"/>
          <a:cs typeface="+mn-cs"/>
        </a:defRPr>
      </a:lvl8pPr>
      <a:lvl9pPr marL="3167847" algn="l" defTabSz="791962" rtl="0" eaLnBrk="1" latinLnBrk="0" hangingPunct="1">
        <a:defRPr kumimoji="1" sz="155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487896" y="605622"/>
            <a:ext cx="3002083" cy="4352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16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会場までのアクセス</a:t>
            </a:r>
          </a:p>
        </p:txBody>
      </p:sp>
      <p:cxnSp>
        <p:nvCxnSpPr>
          <p:cNvPr id="6" name="直線コネクタ 5"/>
          <p:cNvCxnSpPr/>
          <p:nvPr/>
        </p:nvCxnSpPr>
        <p:spPr>
          <a:xfrm flipV="1">
            <a:off x="846333" y="4168248"/>
            <a:ext cx="6428252" cy="2232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1169895" y="4266368"/>
            <a:ext cx="5647764" cy="4129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016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2/23 </a:t>
            </a:r>
            <a:r>
              <a:rPr lang="ja-JP" altLang="en-US" sz="2016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介護技術フォローアップ研修 参加申し込み</a:t>
            </a:r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3545526"/>
              </p:ext>
            </p:extLst>
          </p:nvPr>
        </p:nvGraphicFramePr>
        <p:xfrm>
          <a:off x="846334" y="5126301"/>
          <a:ext cx="6428251" cy="41091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34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54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31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4421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フリガナ</a:t>
                      </a:r>
                      <a:endParaRPr kumimoji="1" lang="en-US" altLang="ja-JP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5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氏名</a:t>
                      </a:r>
                    </a:p>
                  </a:txBody>
                  <a:tcPr marL="89281" marR="89281" marT="44641" marB="44641" anchor="ctr"/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15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281" marR="89281" marT="44641" marB="44641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□会員　□一般</a:t>
                      </a:r>
                      <a:endParaRPr kumimoji="1" lang="en-US" altLang="ja-JP" sz="15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会員</a:t>
                      </a:r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No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　　　　　　　　　　　）</a:t>
                      </a:r>
                    </a:p>
                  </a:txBody>
                  <a:tcPr marL="89281" marR="89281" marT="44641" marB="446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424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住所</a:t>
                      </a:r>
                    </a:p>
                  </a:txBody>
                  <a:tcPr marL="89281" marR="89281" marT="44641" marB="44641" anchor="ctr"/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kumimoji="1" lang="ja-JP" altLang="en-US" sz="15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〒</a:t>
                      </a:r>
                    </a:p>
                  </a:txBody>
                  <a:tcPr marL="89281" marR="89281" marT="44641" marB="44641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7108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5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連絡先</a:t>
                      </a:r>
                    </a:p>
                  </a:txBody>
                  <a:tcPr marL="89281" marR="89281" marT="44641" marB="4464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電話</a:t>
                      </a:r>
                    </a:p>
                  </a:txBody>
                  <a:tcPr marL="89281" marR="89281" marT="44641" marB="44641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en-US" altLang="ja-JP" sz="15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5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携帯</a:t>
                      </a:r>
                      <a:r>
                        <a:rPr kumimoji="1" lang="en-US" altLang="ja-JP" sz="15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r>
                        <a:rPr kumimoji="1" lang="ja-JP" altLang="en-US" sz="15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　　　　　　</a:t>
                      </a:r>
                      <a:r>
                        <a:rPr kumimoji="1" lang="en-US" altLang="ja-JP" sz="15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5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自宅</a:t>
                      </a:r>
                      <a:r>
                        <a:rPr kumimoji="1" lang="en-US" altLang="ja-JP" sz="15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endParaRPr kumimoji="1" lang="ja-JP" altLang="en-US" sz="15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281" marR="89281" marT="44641" marB="446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5147"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メール</a:t>
                      </a:r>
                    </a:p>
                  </a:txBody>
                  <a:tcPr marL="89281" marR="89281" marT="44641" marB="44641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15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281" marR="89281" marT="44641" marB="446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421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勤務先</a:t>
                      </a:r>
                    </a:p>
                  </a:txBody>
                  <a:tcPr marL="89281" marR="89281" marT="44641" marB="44641" anchor="ctr"/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kumimoji="1" lang="en-US" altLang="ja-JP" sz="15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5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法人名</a:t>
                      </a:r>
                      <a:r>
                        <a:rPr kumimoji="1" lang="en-US" altLang="ja-JP" sz="15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r>
                        <a:rPr kumimoji="1" lang="ja-JP" altLang="en-US" sz="15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　　　　　　　</a:t>
                      </a:r>
                      <a:r>
                        <a:rPr kumimoji="1" lang="en-US" altLang="ja-JP" sz="15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5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施設名</a:t>
                      </a:r>
                      <a:r>
                        <a:rPr kumimoji="1" lang="en-US" altLang="ja-JP" sz="15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endParaRPr kumimoji="1" lang="ja-JP" altLang="en-US" sz="15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281" marR="89281" marT="44641" marB="44641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4213">
                <a:tc gridSpan="4">
                  <a:txBody>
                    <a:bodyPr/>
                    <a:lstStyle/>
                    <a:p>
                      <a:pPr algn="l"/>
                      <a:r>
                        <a:rPr kumimoji="1" lang="en-US" altLang="ja-JP" sz="15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5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会員限定</a:t>
                      </a:r>
                      <a:r>
                        <a:rPr kumimoji="1" lang="en-US" altLang="ja-JP" sz="15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r>
                        <a:rPr kumimoji="1" lang="ja-JP" altLang="en-US" sz="15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研修チケット使用の有無　　　□</a:t>
                      </a:r>
                      <a:r>
                        <a:rPr kumimoji="1" lang="en-US" altLang="ja-JP" sz="15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5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枚使用　　□使用しない</a:t>
                      </a:r>
                      <a:endParaRPr kumimoji="1" lang="en-US" altLang="ja-JP" sz="15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281" marR="89281" marT="44641" marB="44641" anchor="ctr"/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1" name="正方形/長方形 10"/>
          <p:cNvSpPr/>
          <p:nvPr/>
        </p:nvSpPr>
        <p:spPr>
          <a:xfrm>
            <a:off x="722859" y="4637574"/>
            <a:ext cx="6428252" cy="4092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16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ご記入の上、</a:t>
            </a:r>
            <a:r>
              <a:rPr lang="en-US" altLang="ja-JP" sz="2016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FAX</a:t>
            </a:r>
            <a:r>
              <a:rPr lang="ja-JP" altLang="en-US" sz="2016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2016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045-322-6678</a:t>
            </a:r>
            <a:r>
              <a:rPr lang="ja-JP" altLang="en-US" sz="2016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）でお申し込みください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846333" y="9438309"/>
            <a:ext cx="6558324" cy="8648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269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269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申込先・問合せ</a:t>
            </a:r>
            <a:r>
              <a:rPr lang="en-US" altLang="ja-JP" sz="1269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lang="ja-JP" altLang="en-US" sz="1269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公益社団法人神奈川県介護福祉士会事務局 </a:t>
            </a:r>
            <a:endParaRPr lang="en-US" altLang="ja-JP" sz="1269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69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🏣 </a:t>
            </a:r>
            <a:r>
              <a:rPr lang="en-US" altLang="ja-JP" sz="1269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221-0825</a:t>
            </a:r>
            <a:r>
              <a:rPr lang="ja-JP" altLang="en-US" sz="1269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横浜市神奈川区反町</a:t>
            </a:r>
            <a:r>
              <a:rPr lang="en-US" altLang="ja-JP" sz="1269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3-17-2</a:t>
            </a:r>
            <a:r>
              <a:rPr lang="ja-JP" altLang="en-US" sz="1269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神奈川県社会福祉センター内</a:t>
            </a:r>
            <a:r>
              <a:rPr lang="en-US" altLang="ja-JP" sz="1269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1269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階</a:t>
            </a:r>
            <a:r>
              <a:rPr lang="en-US" altLang="ja-JP" sz="1269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</a:p>
          <a:p>
            <a:r>
              <a:rPr lang="ja-JP" altLang="en-US" sz="1269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電話 </a:t>
            </a:r>
            <a:r>
              <a:rPr lang="en-US" altLang="ja-JP" sz="1269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045-319-6687 </a:t>
            </a:r>
            <a:r>
              <a:rPr lang="ja-JP" altLang="en-US" sz="1269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ＦＡＸ</a:t>
            </a:r>
            <a:r>
              <a:rPr lang="en-US" altLang="ja-JP" sz="1269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045-322-6678</a:t>
            </a:r>
            <a:endParaRPr lang="ja-JP" altLang="en-US" sz="1269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4925249" y="1327847"/>
            <a:ext cx="2645205" cy="2280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〒</a:t>
            </a:r>
            <a:r>
              <a:rPr lang="en-US" altLang="ja-JP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231-0047</a:t>
            </a:r>
          </a:p>
          <a:p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神奈川県横浜市中区羽衣町二丁目４番４号</a:t>
            </a:r>
            <a:endParaRPr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エバーズ第８関内ビル３階</a:t>
            </a:r>
            <a:r>
              <a:rPr lang="en-US" altLang="ja-JP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</a:t>
            </a:r>
          </a:p>
          <a:p>
            <a:r>
              <a:rPr kumimoji="1"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連絡先：</a:t>
            </a:r>
            <a:r>
              <a:rPr kumimoji="1" lang="en-US" altLang="ja-JP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090-9416-2416</a:t>
            </a:r>
            <a:endParaRPr kumimoji="1" lang="ja-JP" altLang="en-US" sz="1600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 rotWithShape="1">
          <a:blip r:embed="rId2"/>
          <a:srcRect l="34636" t="37221" r="35016" b="19677"/>
          <a:stretch/>
        </p:blipFill>
        <p:spPr>
          <a:xfrm>
            <a:off x="957989" y="1040868"/>
            <a:ext cx="3815008" cy="3047859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5866854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508</TotalTime>
  <Words>113</Words>
  <Application>Microsoft Office PowerPoint</Application>
  <PresentationFormat>ユーザー設定</PresentationFormat>
  <Paragraphs>25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小玉達也</dc:creator>
  <cp:lastModifiedBy>hot@tbb.t-com.ne.jp</cp:lastModifiedBy>
  <cp:revision>56</cp:revision>
  <cp:lastPrinted>2024-12-18T04:18:49Z</cp:lastPrinted>
  <dcterms:created xsi:type="dcterms:W3CDTF">2020-11-19T01:56:10Z</dcterms:created>
  <dcterms:modified xsi:type="dcterms:W3CDTF">2024-12-27T01:04:36Z</dcterms:modified>
</cp:coreProperties>
</file>