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7559675" cy="106918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30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3"/>
            <a:ext cx="6520220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9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2AF02D11-3B79-49E5-A235-CB2C91B27CF3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30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71450" y="532757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05205" y="4028356"/>
            <a:ext cx="6583680" cy="228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25257" y="4075887"/>
            <a:ext cx="4709160" cy="422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19588"/>
              </p:ext>
            </p:extLst>
          </p:nvPr>
        </p:nvGraphicFramePr>
        <p:xfrm>
          <a:off x="599653" y="6179340"/>
          <a:ext cx="6422213" cy="3464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2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9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参加希望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2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　　□一般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8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38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8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639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会員限定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研修チケット使用の有無　　　□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枚使用　　□使用しない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 ＊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本研修では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それぞれ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枚ずつ使用可能です（テキスト購入にはチケットは使用できません）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495680" y="4134994"/>
            <a:ext cx="6583680" cy="876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下記口座に受講料をお振込みの上、必要事項を記入した申込書を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）またはメール（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info@kanagawa-accw.org)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でお送りください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15739" y="9654887"/>
            <a:ext cx="6716897" cy="8767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公益社団法人神奈川県介護福祉士会事務局 </a:t>
            </a:r>
            <a:endParaRPr lang="en-US" altLang="ja-JP" sz="1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 〒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 電話 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045-319-6687 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ＦＡＸ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endParaRPr lang="ja-JP" altLang="en-US" sz="1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99917" y="6316092"/>
            <a:ext cx="227869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希望される日程にチェックをお願いいたします。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/>
          <a:srcRect l="26666" t="36962" r="39167" b="20075"/>
          <a:stretch/>
        </p:blipFill>
        <p:spPr>
          <a:xfrm>
            <a:off x="515739" y="1030686"/>
            <a:ext cx="2113357" cy="1494812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523509" y="2449298"/>
            <a:ext cx="2228530" cy="14294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233-0002</a:t>
            </a:r>
            <a:b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横浜市港南区上大岡西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1-6-1 </a:t>
            </a: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ゆめおおおかオフィスタワー内</a:t>
            </a:r>
            <a:b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045-847-6666(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京浜急行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横浜市営地下鉄</a:t>
            </a:r>
            <a:endParaRPr lang="en-US" altLang="ja-JP" sz="1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「上大岡」駅下車 徒歩</a:t>
            </a:r>
            <a:r>
              <a:rPr lang="en-US" altLang="ja-JP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51128"/>
              </p:ext>
            </p:extLst>
          </p:nvPr>
        </p:nvGraphicFramePr>
        <p:xfrm>
          <a:off x="2759809" y="855905"/>
          <a:ext cx="4318806" cy="3042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0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研修テーマ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①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日（木）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②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日（土）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③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日（金）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食事編介助編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④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日（土）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排泄介助編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9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⑤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⑥　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日（水）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月開催予定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介護技術リーダー研修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月開催予定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介護技術リーダー研修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日（日）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訪問介護編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通所介護サービスほっと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移乗移動介護編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介護技術基本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Ⅲ【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入浴介助編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ウィリング横浜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0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月開催予定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介護技術フォローアップ研修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" name="テキスト ボックス 5"/>
          <p:cNvSpPr txBox="1"/>
          <p:nvPr/>
        </p:nvSpPr>
        <p:spPr>
          <a:xfrm>
            <a:off x="1129471" y="5057580"/>
            <a:ext cx="5362575" cy="1023815"/>
          </a:xfrm>
          <a:prstGeom prst="rect">
            <a:avLst/>
          </a:prstGeom>
          <a:solidFill>
            <a:schemeClr val="bg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＜振込先＞</a:t>
            </a: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 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ゆうちょ銀行　（口座番号）００２７０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１３９９２４</a:t>
            </a:r>
          </a:p>
          <a:p>
            <a:pPr indent="800100" algn="just">
              <a:spcAft>
                <a:spcPts val="0"/>
              </a:spcAft>
            </a:pPr>
            <a:r>
              <a:rPr lang="zh-TW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（名義）公益社団法人神奈川県介護福祉士会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666750" algn="just"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他金融機関からの振込用口座番号</a:t>
            </a:r>
          </a:p>
          <a:p>
            <a:pPr indent="800100" algn="just"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ゆう</a:t>
            </a:r>
            <a:r>
              <a:rPr lang="ja-JP" sz="1050" kern="100" dirty="0" err="1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ちょ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銀行　〇二九（支店名）０２９（店番号）当座０１３９９２４</a:t>
            </a:r>
          </a:p>
          <a:p>
            <a:pPr indent="133350" algn="just">
              <a:lnSpc>
                <a:spcPct val="150000"/>
              </a:lnSpc>
              <a:spcAft>
                <a:spcPts val="0"/>
              </a:spcAft>
            </a:pP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＊振込人氏名後に、</a:t>
            </a:r>
            <a:r>
              <a:rPr 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文字あけて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ギジュツ</a:t>
            </a:r>
            <a:r>
              <a: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とつけてください。＜例＞ｶﾅｶﾞﾜ ｶｲｺﾞ</a:t>
            </a: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ギジュツ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2CCA9D-A4D9-8814-C3DF-05B33E799927}"/>
              </a:ext>
            </a:extLst>
          </p:cNvPr>
          <p:cNvSpPr/>
          <p:nvPr/>
        </p:nvSpPr>
        <p:spPr>
          <a:xfrm>
            <a:off x="3487971" y="326357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介護技術研修会年間スケジュール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C54E54-44CD-6D98-9035-7E4756645213}"/>
              </a:ext>
            </a:extLst>
          </p:cNvPr>
          <p:cNvSpPr txBox="1"/>
          <p:nvPr/>
        </p:nvSpPr>
        <p:spPr>
          <a:xfrm>
            <a:off x="1637774" y="6316092"/>
            <a:ext cx="1018489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□①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5/22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1E21D09-34D4-8BFB-6472-A90BBEB53437}"/>
              </a:ext>
            </a:extLst>
          </p:cNvPr>
          <p:cNvSpPr txBox="1"/>
          <p:nvPr/>
        </p:nvSpPr>
        <p:spPr>
          <a:xfrm>
            <a:off x="2694363" y="6326040"/>
            <a:ext cx="101848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□②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6/28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3170EA-56A2-C204-D0C3-69C958FE8D41}"/>
              </a:ext>
            </a:extLst>
          </p:cNvPr>
          <p:cNvSpPr txBox="1"/>
          <p:nvPr/>
        </p:nvSpPr>
        <p:spPr>
          <a:xfrm>
            <a:off x="3756665" y="6326120"/>
            <a:ext cx="1018489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□③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7/4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9445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425</TotalTime>
  <Words>475</Words>
  <Application>Microsoft Office PowerPoint</Application>
  <PresentationFormat>ユーザー設定</PresentationFormat>
  <Paragraphs>79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hot@tbb.t-com.ne.jp</cp:lastModifiedBy>
  <cp:revision>57</cp:revision>
  <cp:lastPrinted>2025-03-17T00:40:55Z</cp:lastPrinted>
  <dcterms:created xsi:type="dcterms:W3CDTF">2022-03-14T05:38:06Z</dcterms:created>
  <dcterms:modified xsi:type="dcterms:W3CDTF">2025-04-17T01:03:20Z</dcterms:modified>
</cp:coreProperties>
</file>