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99"/>
    <a:srgbClr val="FFCC99"/>
    <a:srgbClr val="FFCCCC"/>
    <a:srgbClr val="FFFFCC"/>
    <a:srgbClr val="FF9966"/>
    <a:srgbClr val="FFFF66"/>
    <a:srgbClr val="F8F8F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30" y="7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6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01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6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3"/>
            <a:ext cx="6520220" cy="2066589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1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9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2AF02D11-3B79-49E5-A235-CB2C91B27CF3}" type="datetimeFigureOut">
              <a:rPr kumimoji="1" lang="ja-JP" altLang="en-US" smtClean="0"/>
              <a:t>2025/7/5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30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1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0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71450" y="532757"/>
            <a:ext cx="3074670" cy="44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会場までのアクセス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505205" y="4028356"/>
            <a:ext cx="6583680" cy="22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425257" y="4075887"/>
            <a:ext cx="4709160" cy="422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研修参加申し込み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60242"/>
              </p:ext>
            </p:extLst>
          </p:nvPr>
        </p:nvGraphicFramePr>
        <p:xfrm>
          <a:off x="599653" y="6179340"/>
          <a:ext cx="6422213" cy="3464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2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9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5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参加希望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2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□会員　　　□一般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8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38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携帯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682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8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639"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会員限定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研修チケット使用の有無　　□使用しない　□使用する 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 ＊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本研修では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それぞれ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枚ずつ使用可能です（テキスト購入にはチケットは使用できません）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495680" y="4134994"/>
            <a:ext cx="6583680" cy="876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下記口座に受講料をお振込みの上、必要事項を記入した申込書を</a:t>
            </a:r>
            <a:endParaRPr lang="en-US" altLang="ja-JP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）またはメール（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info@kanagawa-accw.org)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でお送りください</a:t>
            </a:r>
            <a:endParaRPr lang="en-US" altLang="ja-JP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15739" y="9654887"/>
            <a:ext cx="6716897" cy="876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申込先・問合せ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公益社団法人神奈川県介護福祉士会事務局 </a:t>
            </a:r>
            <a:endParaRPr lang="en-US" altLang="ja-JP" sz="12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 〒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221-0825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横浜市神奈川区反町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3-17-2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神奈川県社会福祉センター内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 電話 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045-319-6687 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ＦＡＸ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endParaRPr lang="ja-JP" altLang="en-US" sz="12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799917" y="6316092"/>
            <a:ext cx="2278698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希望される日程にチェックをお願いいたします。</a:t>
            </a:r>
            <a:endParaRPr kumimoji="1"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を受講した方のみ参加可能</a:t>
            </a:r>
            <a:endParaRPr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は今までに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を受講した方のみ参加可能</a:t>
            </a:r>
            <a:endParaRPr kumimoji="1"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/>
          <a:srcRect l="26666" t="36962" r="39167" b="20075"/>
          <a:stretch/>
        </p:blipFill>
        <p:spPr>
          <a:xfrm>
            <a:off x="515739" y="1030686"/>
            <a:ext cx="2113357" cy="1494812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523509" y="2449298"/>
            <a:ext cx="2228530" cy="14294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233-0002</a:t>
            </a:r>
            <a:b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横浜市港南区上大岡西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1-6-1 </a:t>
            </a: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ゆめおおおかオフィスタワー内</a:t>
            </a:r>
            <a:b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 045-847-6666(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京浜急行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横浜市営地下鉄</a:t>
            </a:r>
            <a:endParaRPr lang="en-US" altLang="ja-JP" sz="12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「上大岡」駅下車 徒歩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095109"/>
              </p:ext>
            </p:extLst>
          </p:nvPr>
        </p:nvGraphicFramePr>
        <p:xfrm>
          <a:off x="2759809" y="855905"/>
          <a:ext cx="4318806" cy="3042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0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研修テーマ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①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日（木）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日（土）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日（金）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食事介助編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④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日（土）</a:t>
                      </a:r>
                    </a:p>
                  </a:txBody>
                  <a:tcPr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排泄介助編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79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⑤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日（金）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⑥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日（水）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月開催予定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介護技術リーダー研修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月開催予定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介護技術リーダー研修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日（日）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訪問介護編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通所介護サービスほっと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移乗移動介護編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入浴介助編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月開催予定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介護技術フォローアップ研修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" name="テキスト ボックス 5"/>
          <p:cNvSpPr txBox="1"/>
          <p:nvPr/>
        </p:nvSpPr>
        <p:spPr>
          <a:xfrm>
            <a:off x="1129471" y="5057580"/>
            <a:ext cx="5362575" cy="102381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＜振込先＞</a:t>
            </a: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 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ゆうちょ銀行　（口座番号）００２７０</a:t>
            </a: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５</a:t>
            </a: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１３９９２４</a:t>
            </a:r>
          </a:p>
          <a:p>
            <a:pPr indent="800100" algn="just">
              <a:spcAft>
                <a:spcPts val="0"/>
              </a:spcAft>
            </a:pPr>
            <a:r>
              <a:rPr lang="zh-TW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（名義）公益社団法人神奈川県介護福祉士会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666750" algn="just">
              <a:spcAft>
                <a:spcPts val="0"/>
              </a:spcAft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他金融機関からの振込用口座番号</a:t>
            </a:r>
          </a:p>
          <a:p>
            <a:pPr indent="800100" algn="just">
              <a:spcAft>
                <a:spcPts val="0"/>
              </a:spcAft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ゆう</a:t>
            </a:r>
            <a:r>
              <a:rPr lang="ja-JP" sz="1050" kern="100" dirty="0" err="1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ちょ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銀行　〇二九（支店名）０２９（店番号）当座０１３９９２４</a:t>
            </a:r>
          </a:p>
          <a:p>
            <a:pPr indent="133350" algn="just">
              <a:lnSpc>
                <a:spcPct val="1500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＊振込人氏名後に、</a:t>
            </a: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文字あけて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ギジュツ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とつけてください。＜例＞ｶﾅｶﾞﾜ ｶｲｺﾞ</a:t>
            </a: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ギジュツ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2CCA9D-A4D9-8814-C3DF-05B33E799927}"/>
              </a:ext>
            </a:extLst>
          </p:cNvPr>
          <p:cNvSpPr/>
          <p:nvPr/>
        </p:nvSpPr>
        <p:spPr>
          <a:xfrm>
            <a:off x="3487971" y="326357"/>
            <a:ext cx="3074670" cy="44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介護技術研修会年間スケジュール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C54E54-44CD-6D98-9035-7E4756645213}"/>
              </a:ext>
            </a:extLst>
          </p:cNvPr>
          <p:cNvSpPr txBox="1"/>
          <p:nvPr/>
        </p:nvSpPr>
        <p:spPr>
          <a:xfrm>
            <a:off x="1637774" y="6316092"/>
            <a:ext cx="1018489" cy="30777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□①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/9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1E21D09-34D4-8BFB-6472-A90BBEB53437}"/>
              </a:ext>
            </a:extLst>
          </p:cNvPr>
          <p:cNvSpPr txBox="1"/>
          <p:nvPr/>
        </p:nvSpPr>
        <p:spPr>
          <a:xfrm>
            <a:off x="2694363" y="6326040"/>
            <a:ext cx="101848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□②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/26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3170EA-56A2-C204-D0C3-69C958FE8D41}"/>
              </a:ext>
            </a:extLst>
          </p:cNvPr>
          <p:cNvSpPr txBox="1"/>
          <p:nvPr/>
        </p:nvSpPr>
        <p:spPr>
          <a:xfrm>
            <a:off x="3756665" y="6326120"/>
            <a:ext cx="1120135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□③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/29</a:t>
            </a:r>
            <a:endParaRPr kumimoji="1" lang="ja-JP" altLang="en-US" sz="14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D7EAB0-1E2C-CA6F-9BAA-917457B4ED94}"/>
              </a:ext>
            </a:extLst>
          </p:cNvPr>
          <p:cNvSpPr txBox="1"/>
          <p:nvPr/>
        </p:nvSpPr>
        <p:spPr>
          <a:xfrm>
            <a:off x="4985076" y="9178856"/>
            <a:ext cx="655147" cy="246221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□①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endParaRPr kumimoji="1" lang="ja-JP" altLang="en-US" sz="1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ED87504-D692-D594-AF6F-05CF365F86AE}"/>
              </a:ext>
            </a:extLst>
          </p:cNvPr>
          <p:cNvSpPr txBox="1"/>
          <p:nvPr/>
        </p:nvSpPr>
        <p:spPr>
          <a:xfrm>
            <a:off x="5662564" y="9180215"/>
            <a:ext cx="655147" cy="2539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□②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D082547-C1E2-EA21-941B-00CB5BB9CBC9}"/>
              </a:ext>
            </a:extLst>
          </p:cNvPr>
          <p:cNvSpPr txBox="1"/>
          <p:nvPr/>
        </p:nvSpPr>
        <p:spPr>
          <a:xfrm>
            <a:off x="6339886" y="9178856"/>
            <a:ext cx="655147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□③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9445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30325_抽選会運営装飾セット.potx" id="{B39D82B9-A1CD-4E25-94FB-31050E236CF1}" vid="{A07420AB-55F1-40C4-BF9F-F0C6FBD777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22339_chusenkai_set</Template>
  <TotalTime>706</TotalTime>
  <Words>489</Words>
  <Application>Microsoft Office PowerPoint</Application>
  <PresentationFormat>ユーザー設定</PresentationFormat>
  <Paragraphs>82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小玉達也</dc:creator>
  <cp:lastModifiedBy>hot@tbb.t-com.ne.jp</cp:lastModifiedBy>
  <cp:revision>75</cp:revision>
  <cp:lastPrinted>2022-11-10T08:49:21Z</cp:lastPrinted>
  <dcterms:created xsi:type="dcterms:W3CDTF">2022-03-14T05:38:06Z</dcterms:created>
  <dcterms:modified xsi:type="dcterms:W3CDTF">2025-07-05T04:28:35Z</dcterms:modified>
</cp:coreProperties>
</file>