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</p:sldIdLst>
  <p:sldSz cx="7559675" cy="1069181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3330" y="72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レイアウト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761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レイアウト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4013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レイアウト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9163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3"/>
            <a:ext cx="6520220" cy="2066589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728" y="2846201"/>
            <a:ext cx="6520220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9" y="9909730"/>
            <a:ext cx="1700927" cy="569240"/>
          </a:xfrm>
          <a:prstGeom prst="rect">
            <a:avLst/>
          </a:prstGeom>
        </p:spPr>
        <p:txBody>
          <a:bodyPr/>
          <a:lstStyle/>
          <a:p>
            <a:fld id="{2AF02D11-3B79-49E5-A235-CB2C91B27CF3}" type="datetimeFigureOut">
              <a:rPr kumimoji="1" lang="ja-JP" altLang="en-US" smtClean="0"/>
              <a:t>2024/8/16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30"/>
            <a:ext cx="2551390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1" y="9909730"/>
            <a:ext cx="1700927" cy="569240"/>
          </a:xfrm>
          <a:prstGeom prst="rect">
            <a:avLst/>
          </a:prstGeom>
        </p:spPr>
        <p:txBody>
          <a:bodyPr/>
          <a:lstStyle/>
          <a:p>
            <a:fld id="{4014AE8F-3040-4667-B049-A3C5A13037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45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3055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23762" y="620265"/>
            <a:ext cx="3074670" cy="4457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会場までのアクセス</a:t>
            </a:r>
          </a:p>
        </p:txBody>
      </p:sp>
      <p:cxnSp>
        <p:nvCxnSpPr>
          <p:cNvPr id="6" name="直線コネクタ 5"/>
          <p:cNvCxnSpPr/>
          <p:nvPr/>
        </p:nvCxnSpPr>
        <p:spPr>
          <a:xfrm flipV="1">
            <a:off x="590866" y="4269031"/>
            <a:ext cx="6583680" cy="2286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413827" y="4369524"/>
            <a:ext cx="4709160" cy="4229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研修参加申し込み</a:t>
            </a: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9190553"/>
              </p:ext>
            </p:extLst>
          </p:nvPr>
        </p:nvGraphicFramePr>
        <p:xfrm>
          <a:off x="590866" y="5250248"/>
          <a:ext cx="6583679" cy="43047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74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31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7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58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10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参加希望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　ステップ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10/6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　ステップ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11/10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395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フリガナ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□会員　□一般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会員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　　　　　　　　　　　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395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住所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〒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951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連絡先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携帯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自宅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951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メール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395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勤務先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法人名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　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施設名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3951">
                <a:tc gridSpan="4">
                  <a:txBody>
                    <a:bodyPr/>
                    <a:lstStyle/>
                    <a:p>
                      <a:pPr algn="l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会員限定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研修チケット使用の有無　　　□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枚使用　　□使用しない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本研修では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それぞれ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枚ずつ使用可能です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正方形/長方形 10"/>
          <p:cNvSpPr/>
          <p:nvPr/>
        </p:nvSpPr>
        <p:spPr>
          <a:xfrm>
            <a:off x="464406" y="4749705"/>
            <a:ext cx="6583680" cy="419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ご記入の上、</a:t>
            </a:r>
            <a:r>
              <a:rPr lang="en-US" altLang="ja-JP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lang="ja-JP" altLang="en-US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045-322-6678</a:t>
            </a:r>
            <a:r>
              <a:rPr lang="ja-JP" altLang="en-US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）でお申し込みください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590867" y="9555037"/>
            <a:ext cx="6716897" cy="8857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申込先・問合せ</a:t>
            </a:r>
            <a:r>
              <a:rPr lang="en-US" altLang="ja-JP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公益社団法人神奈川県介護福祉士会事務局 </a:t>
            </a:r>
            <a:endParaRPr lang="en-US" altLang="ja-JP" sz="13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🏣 </a:t>
            </a:r>
            <a:r>
              <a:rPr lang="en-US" altLang="ja-JP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221-0825</a:t>
            </a:r>
            <a:r>
              <a:rPr lang="ja-JP" altLang="en-US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横浜市神奈川区反町</a:t>
            </a:r>
            <a:r>
              <a:rPr lang="en-US" altLang="ja-JP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3-17-2</a:t>
            </a:r>
            <a:r>
              <a:rPr lang="ja-JP" altLang="en-US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神奈川県社会福祉センター内</a:t>
            </a:r>
            <a:r>
              <a:rPr lang="en-US" altLang="ja-JP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階</a:t>
            </a:r>
            <a:r>
              <a:rPr lang="en-US" altLang="ja-JP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</a:p>
          <a:p>
            <a:r>
              <a:rPr lang="ja-JP" altLang="en-US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電話 </a:t>
            </a:r>
            <a:r>
              <a:rPr lang="en-US" altLang="ja-JP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045-319-6687 </a:t>
            </a:r>
            <a:r>
              <a:rPr lang="ja-JP" altLang="en-US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ＦＡＸ</a:t>
            </a:r>
            <a:r>
              <a:rPr lang="en-US" altLang="ja-JP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045-322-6678</a:t>
            </a:r>
            <a:endParaRPr lang="ja-JP" altLang="en-US" sz="13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4895848" y="5260776"/>
            <a:ext cx="2278698" cy="419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希望される日程にチェックをお願いいたします。</a:t>
            </a:r>
            <a:endParaRPr kumimoji="1" lang="en-US" altLang="ja-JP" sz="9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ステップ</a:t>
            </a:r>
            <a:r>
              <a:rPr lang="en-US" altLang="ja-JP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Ⅱ</a:t>
            </a:r>
            <a:r>
              <a:rPr lang="ja-JP" altLang="en-US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en-US" altLang="ja-JP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Ⅰ</a:t>
            </a:r>
            <a:r>
              <a:rPr lang="ja-JP" altLang="en-US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を受講した方のみ参加可能</a:t>
            </a:r>
            <a:endParaRPr kumimoji="1" lang="en-US" altLang="ja-JP" sz="9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 rotWithShape="1">
          <a:blip r:embed="rId2"/>
          <a:srcRect l="27037" t="17570" r="43791" b="23611"/>
          <a:stretch/>
        </p:blipFill>
        <p:spPr>
          <a:xfrm>
            <a:off x="738229" y="1104389"/>
            <a:ext cx="2763578" cy="3134301"/>
          </a:xfrm>
          <a:prstGeom prst="rect">
            <a:avLst/>
          </a:prstGeom>
        </p:spPr>
      </p:pic>
      <p:sp>
        <p:nvSpPr>
          <p:cNvPr id="16" name="正方形/長方形 15"/>
          <p:cNvSpPr/>
          <p:nvPr/>
        </p:nvSpPr>
        <p:spPr>
          <a:xfrm>
            <a:off x="3819953" y="1104389"/>
            <a:ext cx="3228133" cy="18522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000" dirty="0">
                <a:solidFill>
                  <a:sysClr val="windowText" lastClr="000000"/>
                </a:solidFill>
              </a:rPr>
              <a:t>【</a:t>
            </a:r>
            <a:r>
              <a:rPr lang="ja-JP" altLang="en-US" sz="1000" dirty="0">
                <a:solidFill>
                  <a:sysClr val="windowText" lastClr="000000"/>
                </a:solidFill>
              </a:rPr>
              <a:t>公共交通機関でのアクセス</a:t>
            </a:r>
            <a:r>
              <a:rPr lang="en-US" altLang="ja-JP" sz="1000" dirty="0">
                <a:solidFill>
                  <a:sysClr val="windowText" lastClr="000000"/>
                </a:solidFill>
              </a:rPr>
              <a:t>】</a:t>
            </a:r>
          </a:p>
          <a:p>
            <a:endParaRPr lang="en-US" altLang="ja-JP" sz="1000" dirty="0">
              <a:solidFill>
                <a:sysClr val="windowText" lastClr="000000"/>
              </a:solidFill>
            </a:endParaRPr>
          </a:p>
          <a:p>
            <a:r>
              <a:rPr lang="ja-JP" altLang="en-US" sz="700" dirty="0">
                <a:solidFill>
                  <a:sysClr val="windowText" lastClr="000000"/>
                </a:solidFill>
              </a:rPr>
              <a:t>鶴巻温泉駅までの所要時間（乗換等の時間は含まない目安の時間です）</a:t>
            </a:r>
          </a:p>
          <a:p>
            <a:r>
              <a:rPr lang="ja-JP" altLang="en-US" sz="700" dirty="0">
                <a:solidFill>
                  <a:sysClr val="windowText" lastClr="000000"/>
                </a:solidFill>
              </a:rPr>
              <a:t>新宿駅から小田急線　急行・快速急行　６０分</a:t>
            </a:r>
            <a:r>
              <a:rPr lang="en-US" altLang="ja-JP" sz="700" dirty="0">
                <a:solidFill>
                  <a:sysClr val="windowText" lastClr="000000"/>
                </a:solidFill>
              </a:rPr>
              <a:t>※</a:t>
            </a:r>
            <a:r>
              <a:rPr lang="ja-JP" altLang="en-US" sz="700" dirty="0">
                <a:solidFill>
                  <a:sysClr val="windowText" lastClr="000000"/>
                </a:solidFill>
              </a:rPr>
              <a:t>１</a:t>
            </a:r>
          </a:p>
          <a:p>
            <a:r>
              <a:rPr lang="ja-JP" altLang="en-US" sz="700" dirty="0">
                <a:solidFill>
                  <a:sysClr val="windowText" lastClr="000000"/>
                </a:solidFill>
              </a:rPr>
              <a:t>横浜駅から相鉄線・海老名駅乗換　小田急線　急行・快速急行　５５分</a:t>
            </a:r>
          </a:p>
          <a:p>
            <a:r>
              <a:rPr lang="ja-JP" altLang="en-US" sz="700" dirty="0">
                <a:solidFill>
                  <a:sysClr val="windowText" lastClr="000000"/>
                </a:solidFill>
              </a:rPr>
              <a:t>藤沢駅から小田急線・相模大野駅乗換　急行・快速急行　５５分</a:t>
            </a:r>
            <a:r>
              <a:rPr lang="en-US" altLang="ja-JP" sz="700" dirty="0">
                <a:solidFill>
                  <a:sysClr val="windowText" lastClr="000000"/>
                </a:solidFill>
              </a:rPr>
              <a:t>※</a:t>
            </a:r>
            <a:r>
              <a:rPr lang="ja-JP" altLang="en-US" sz="700" dirty="0">
                <a:solidFill>
                  <a:sysClr val="windowText" lastClr="000000"/>
                </a:solidFill>
              </a:rPr>
              <a:t>２</a:t>
            </a:r>
          </a:p>
          <a:p>
            <a:r>
              <a:rPr lang="ja-JP" altLang="en-US" sz="700" dirty="0">
                <a:solidFill>
                  <a:sysClr val="windowText" lastClr="000000"/>
                </a:solidFill>
              </a:rPr>
              <a:t>小田原駅から小田急線　急行・快速急行　３０分</a:t>
            </a:r>
            <a:br>
              <a:rPr lang="ja-JP" altLang="en-US" sz="700" dirty="0">
                <a:solidFill>
                  <a:sysClr val="windowText" lastClr="000000"/>
                </a:solidFill>
              </a:rPr>
            </a:br>
            <a:r>
              <a:rPr lang="en-US" altLang="ja-JP" sz="700" dirty="0">
                <a:solidFill>
                  <a:sysClr val="windowText" lastClr="000000"/>
                </a:solidFill>
              </a:rPr>
              <a:t>※1</a:t>
            </a:r>
            <a:r>
              <a:rPr lang="ja-JP" altLang="en-US" sz="700" dirty="0">
                <a:solidFill>
                  <a:sysClr val="windowText" lastClr="000000"/>
                </a:solidFill>
              </a:rPr>
              <a:t>　小田急・江ノ島線をご利用の際は、相模大野駅でお乗換ください</a:t>
            </a:r>
            <a:br>
              <a:rPr lang="ja-JP" altLang="en-US" sz="700" dirty="0">
                <a:solidFill>
                  <a:sysClr val="windowText" lastClr="000000"/>
                </a:solidFill>
              </a:rPr>
            </a:br>
            <a:r>
              <a:rPr lang="en-US" altLang="ja-JP" sz="700" dirty="0">
                <a:solidFill>
                  <a:sysClr val="windowText" lastClr="000000"/>
                </a:solidFill>
              </a:rPr>
              <a:t>※2</a:t>
            </a:r>
            <a:r>
              <a:rPr lang="ja-JP" altLang="en-US" sz="700" dirty="0">
                <a:solidFill>
                  <a:sysClr val="windowText" lastClr="000000"/>
                </a:solidFill>
              </a:rPr>
              <a:t>　小田急線・大和駅乗換→相鉄線利用・海老名駅乗換の経路もございます</a:t>
            </a:r>
          </a:p>
          <a:p>
            <a:pPr algn="ctr"/>
            <a:endParaRPr kumimoji="1" lang="ja-JP" altLang="en-US" sz="700" dirty="0">
              <a:solidFill>
                <a:sysClr val="windowText" lastClr="000000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3825556" y="2728752"/>
            <a:ext cx="2991012" cy="14588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zh-TW" altLang="en-US" sz="1400" dirty="0">
                <a:solidFill>
                  <a:schemeClr val="tx1"/>
                </a:solidFill>
              </a:rPr>
              <a:t>〒</a:t>
            </a:r>
            <a:r>
              <a:rPr lang="en-US" altLang="zh-TW" sz="1400" dirty="0">
                <a:solidFill>
                  <a:schemeClr val="tx1"/>
                </a:solidFill>
              </a:rPr>
              <a:t>25</a:t>
            </a:r>
            <a:r>
              <a:rPr lang="en-US" altLang="ja-JP" sz="1400" dirty="0">
                <a:solidFill>
                  <a:schemeClr val="tx1"/>
                </a:solidFill>
              </a:rPr>
              <a:t>7</a:t>
            </a:r>
            <a:r>
              <a:rPr lang="en-US" altLang="zh-TW" sz="1400" dirty="0">
                <a:solidFill>
                  <a:schemeClr val="tx1"/>
                </a:solidFill>
              </a:rPr>
              <a:t>-</a:t>
            </a:r>
            <a:r>
              <a:rPr lang="en-US" altLang="ja-JP" sz="1400" dirty="0">
                <a:solidFill>
                  <a:schemeClr val="tx1"/>
                </a:solidFill>
              </a:rPr>
              <a:t>0001</a:t>
            </a:r>
            <a:br>
              <a:rPr lang="zh-TW" altLang="en-US" sz="1400" dirty="0">
                <a:solidFill>
                  <a:schemeClr val="tx1"/>
                </a:solidFill>
              </a:rPr>
            </a:br>
            <a:r>
              <a:rPr lang="zh-TW" altLang="en-US" sz="1400" dirty="0">
                <a:solidFill>
                  <a:schemeClr val="tx1"/>
                </a:solidFill>
              </a:rPr>
              <a:t>神奈川県</a:t>
            </a:r>
            <a:r>
              <a:rPr lang="ja-JP" altLang="en-US" sz="1400" dirty="0">
                <a:solidFill>
                  <a:schemeClr val="tx1"/>
                </a:solidFill>
              </a:rPr>
              <a:t>秦野市鶴巻北</a:t>
            </a:r>
            <a:r>
              <a:rPr lang="en-US" altLang="ja-JP" sz="1400" dirty="0">
                <a:solidFill>
                  <a:schemeClr val="tx1"/>
                </a:solidFill>
              </a:rPr>
              <a:t>1-16-1</a:t>
            </a:r>
            <a:endParaRPr lang="en-US" altLang="zh-TW" sz="1400" dirty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医療法人社団三喜会　鶴巻温泉病院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0463-78-1311</a:t>
            </a:r>
          </a:p>
          <a:p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本館</a:t>
            </a:r>
            <a:r>
              <a:rPr lang="en-US" altLang="ja-JP" sz="12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2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階会議室で開催いたします。</a:t>
            </a:r>
            <a:endParaRPr lang="en-US" altLang="ja-JP" sz="1200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お越しの際は本館受付にてお申し付けください。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394456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30325_抽選会運営装飾セット.potx" id="{B39D82B9-A1CD-4E25-94FB-31050E236CF1}" vid="{A07420AB-55F1-40C4-BF9F-F0C6FBD777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22339_chusenkai_set</Template>
  <TotalTime>269</TotalTime>
  <Words>291</Words>
  <Application>Microsoft Office PowerPoint</Application>
  <PresentationFormat>ユーザー設定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Meiryo UI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小玉達也</dc:creator>
  <cp:lastModifiedBy>hot@tbb.t-com.ne.jp</cp:lastModifiedBy>
  <cp:revision>44</cp:revision>
  <cp:lastPrinted>2022-11-10T08:49:21Z</cp:lastPrinted>
  <dcterms:created xsi:type="dcterms:W3CDTF">2022-03-14T05:38:06Z</dcterms:created>
  <dcterms:modified xsi:type="dcterms:W3CDTF">2024-08-16T01:38:51Z</dcterms:modified>
</cp:coreProperties>
</file>