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30" y="7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6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01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16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3"/>
            <a:ext cx="6520220" cy="2066589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1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9" y="9909730"/>
            <a:ext cx="1700927" cy="569240"/>
          </a:xfrm>
          <a:prstGeom prst="rect">
            <a:avLst/>
          </a:prstGeom>
        </p:spPr>
        <p:txBody>
          <a:bodyPr/>
          <a:lstStyle/>
          <a:p>
            <a:fld id="{2AF02D11-3B79-49E5-A235-CB2C91B27CF3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30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1" y="9909730"/>
            <a:ext cx="1700927" cy="569240"/>
          </a:xfrm>
          <a:prstGeom prst="rect">
            <a:avLst/>
          </a:prstGeom>
        </p:spPr>
        <p:txBody>
          <a:bodyPr/>
          <a:lstStyle/>
          <a:p>
            <a:fld id="{4014AE8F-3040-4667-B049-A3C5A13037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4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0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3762" y="620265"/>
            <a:ext cx="3074670" cy="44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会場までのアクセス</a:t>
            </a: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33716" y="4726978"/>
            <a:ext cx="6583680" cy="228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409707" y="4802980"/>
            <a:ext cx="4709160" cy="422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研修参加申し込み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24087"/>
              </p:ext>
            </p:extLst>
          </p:nvPr>
        </p:nvGraphicFramePr>
        <p:xfrm>
          <a:off x="590866" y="5856443"/>
          <a:ext cx="6469381" cy="35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0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参加希望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□　ステップ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Ⅰ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/18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□　ステップ</a:t>
                      </a:r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Ⅱ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3/17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8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フリガナ</a:t>
                      </a:r>
                      <a:endParaRPr kumimoji="1" lang="en-US" altLang="ja-JP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□会員　□一般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会員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　　　　　　　　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8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〒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85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連絡先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携帯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自宅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55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メール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8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勤務先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法人名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施設名</a:t>
                      </a: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476567" y="5437346"/>
            <a:ext cx="658368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ご記入の上、</a:t>
            </a:r>
            <a:r>
              <a:rPr lang="en-US" altLang="ja-JP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045-322-6678</a:t>
            </a:r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）でお申し込みください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90867" y="9555037"/>
            <a:ext cx="6716897" cy="885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申込先・問合せ</a:t>
            </a:r>
            <a:r>
              <a:rPr lang="en-US" altLang="ja-JP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公益社団法人神奈川県介護福祉士会事務局 </a:t>
            </a:r>
            <a:endParaRPr lang="en-US" altLang="ja-JP" sz="13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🏣 </a:t>
            </a:r>
            <a:r>
              <a:rPr lang="en-US" altLang="ja-JP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221-0825</a:t>
            </a:r>
            <a:r>
              <a:rPr lang="ja-JP" altLang="en-US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横浜市神奈川区反町</a:t>
            </a:r>
            <a:r>
              <a:rPr lang="en-US" altLang="ja-JP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3-17-2</a:t>
            </a:r>
            <a:r>
              <a:rPr lang="ja-JP" altLang="en-US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神奈川県社会福祉センター内</a:t>
            </a:r>
            <a:r>
              <a:rPr lang="en-US" altLang="ja-JP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</a:t>
            </a:r>
            <a:r>
              <a:rPr lang="en-US" altLang="ja-JP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ja-JP" altLang="en-US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 </a:t>
            </a:r>
            <a:r>
              <a:rPr lang="en-US" altLang="ja-JP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045-319-6687 </a:t>
            </a:r>
            <a:r>
              <a:rPr lang="ja-JP" altLang="en-US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ＦＡＸ</a:t>
            </a:r>
            <a:r>
              <a:rPr lang="en-US" altLang="ja-JP" sz="13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045-322-6678</a:t>
            </a:r>
            <a:endParaRPr lang="ja-JP" altLang="en-US" sz="13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781550" y="5878984"/>
            <a:ext cx="227869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希望される日程にチェックをお願いいたします。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ステップ</a:t>
            </a:r>
            <a:r>
              <a:rPr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Ⅱ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Ⅰ</a:t>
            </a:r>
            <a:r>
              <a:rPr lang="ja-JP" altLang="en-US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を受講した方のみ参加可能</a:t>
            </a:r>
            <a:r>
              <a:rPr lang="en-US" altLang="ja-JP" sz="9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9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46426" t="40338" r="7503" b="17603"/>
          <a:stretch/>
        </p:blipFill>
        <p:spPr>
          <a:xfrm>
            <a:off x="590866" y="1695095"/>
            <a:ext cx="3903965" cy="2233336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612653" y="1617820"/>
            <a:ext cx="2896571" cy="2686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zh-TW" altLang="en-US" sz="1400" dirty="0">
                <a:solidFill>
                  <a:schemeClr val="tx1"/>
                </a:solidFill>
              </a:rPr>
              <a:t>〒</a:t>
            </a:r>
            <a:r>
              <a:rPr lang="en-US" altLang="zh-TW" sz="1400" dirty="0">
                <a:solidFill>
                  <a:schemeClr val="tx1"/>
                </a:solidFill>
              </a:rPr>
              <a:t>250-0865</a:t>
            </a:r>
            <a:br>
              <a:rPr lang="zh-TW" altLang="en-US" sz="1400" dirty="0">
                <a:solidFill>
                  <a:schemeClr val="tx1"/>
                </a:solidFill>
              </a:rPr>
            </a:br>
            <a:r>
              <a:rPr lang="zh-TW" altLang="en-US" sz="1400" dirty="0">
                <a:solidFill>
                  <a:schemeClr val="tx1"/>
                </a:solidFill>
              </a:rPr>
              <a:t>神奈川県小田原市蓮正寺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zh-TW" altLang="en-US" sz="1400" dirty="0">
                <a:solidFill>
                  <a:schemeClr val="tx1"/>
                </a:solidFill>
              </a:rPr>
              <a:t>９９７−１</a:t>
            </a:r>
            <a:endParaRPr lang="en-US" altLang="zh-TW" sz="1400" dirty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潤生園　れんげの里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0465-39-1555</a:t>
            </a:r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6567" y="4141694"/>
            <a:ext cx="6640829" cy="47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ysClr val="windowText" lastClr="000000"/>
                </a:solidFill>
              </a:rPr>
              <a:t>※</a:t>
            </a:r>
            <a:r>
              <a:rPr kumimoji="1" lang="ja-JP" altLang="en-US" sz="2400" b="1" dirty="0">
                <a:solidFill>
                  <a:sysClr val="windowText" lastClr="000000"/>
                </a:solidFill>
              </a:rPr>
              <a:t>当日上履きをご持参ください</a:t>
            </a:r>
          </a:p>
        </p:txBody>
      </p:sp>
    </p:spTree>
    <p:extLst>
      <p:ext uri="{BB962C8B-B14F-4D97-AF65-F5344CB8AC3E}">
        <p14:creationId xmlns:p14="http://schemas.microsoft.com/office/powerpoint/2010/main" val="395091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30325_抽選会運営装飾セット.potx" id="{B39D82B9-A1CD-4E25-94FB-31050E236CF1}" vid="{A07420AB-55F1-40C4-BF9F-F0C6FBD777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22339_chusenkai_set</Template>
  <TotalTime>222</TotalTime>
  <Words>138</Words>
  <Application>Microsoft Office PowerPoint</Application>
  <PresentationFormat>ユーザー設定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Meiryo UI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小玉達也</dc:creator>
  <cp:lastModifiedBy>hot@tbb.t-com.ne.jp</cp:lastModifiedBy>
  <cp:revision>40</cp:revision>
  <cp:lastPrinted>2023-12-06T02:28:59Z</cp:lastPrinted>
  <dcterms:created xsi:type="dcterms:W3CDTF">2022-03-14T05:38:06Z</dcterms:created>
  <dcterms:modified xsi:type="dcterms:W3CDTF">2024-01-11T00:34:56Z</dcterms:modified>
</cp:coreProperties>
</file>