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30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9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2AF02D11-3B79-49E5-A235-CB2C91B27CF3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30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3762" y="620265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33716" y="4726978"/>
            <a:ext cx="6583680" cy="22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09707" y="4802980"/>
            <a:ext cx="4709160" cy="4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754509"/>
              </p:ext>
            </p:extLst>
          </p:nvPr>
        </p:nvGraphicFramePr>
        <p:xfrm>
          <a:off x="590866" y="5856443"/>
          <a:ext cx="6469381" cy="3569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参加希望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6/7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□一般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85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85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476567" y="5437346"/>
            <a:ext cx="658368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</a:t>
            </a:r>
            <a:r>
              <a:rPr lang="en-US" altLang="ja-JP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）でお申し込みください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0867" y="9555037"/>
            <a:ext cx="6716897" cy="88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公益社団法人神奈川県介護福祉士会事務局 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🏣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endParaRPr lang="ja-JP" altLang="en-US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81550" y="5878984"/>
            <a:ext cx="227869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希望される日程にチェックをお願いいたします。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2"/>
          <a:srcRect l="26666" t="36962" r="39167" b="20075"/>
          <a:stretch/>
        </p:blipFill>
        <p:spPr>
          <a:xfrm>
            <a:off x="590871" y="1482566"/>
            <a:ext cx="4072233" cy="288036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4663104" y="1596866"/>
            <a:ext cx="2545737" cy="2686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233-0002</a:t>
            </a:r>
            <a:b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横浜市港南区上大岡西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1-6-1 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ゆめおおおかオフィスタワー内</a:t>
            </a:r>
            <a:b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045-847-6666(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京浜急行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横浜市営地下鉄</a:t>
            </a:r>
            <a:endParaRPr lang="en-US" altLang="ja-JP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「上大岡」駅下車 徒歩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339445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225</TotalTime>
  <Words>143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40</cp:revision>
  <cp:lastPrinted>2022-11-10T08:49:21Z</cp:lastPrinted>
  <dcterms:created xsi:type="dcterms:W3CDTF">2022-03-14T05:38:06Z</dcterms:created>
  <dcterms:modified xsi:type="dcterms:W3CDTF">2024-03-20T01:35:00Z</dcterms:modified>
</cp:coreProperties>
</file>